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58" r:id="rId5"/>
    <p:sldId id="263" r:id="rId6"/>
    <p:sldId id="259" r:id="rId7"/>
    <p:sldId id="264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10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01B45-C5E8-3754-1D7F-56A9F85CD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4EC262-8523-D96F-CEE5-2AE0FE1EE0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CB1315-60D2-F36E-782A-DC09105FF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ABEE8-83F2-4ED0-AFDB-8C1234A2381F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88BF74-89B0-A575-FFC9-56E1966F6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17AA0-F9FA-5F23-93F2-54B2B9F02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5499-C7B7-462B-95A4-E99F7862F8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948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DCF5F-8D1C-4E25-DA7D-E7ED846DC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3FCC7B-C5AD-927F-A740-6FBB218CCA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56CA10-7780-4BC4-E63B-E68871AA9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ABEE8-83F2-4ED0-AFDB-8C1234A2381F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AC13B-8252-5334-CB23-057F15DAF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C1607-85AB-6D99-DF1B-57C190BE8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5499-C7B7-462B-95A4-E99F7862F8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291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5702C2-6E93-2725-5320-6CD5B17AE7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FC7531-32CC-7030-D007-BB1553847A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0F7E2-FA8B-BDD3-D455-CEEC7DFA6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ABEE8-83F2-4ED0-AFDB-8C1234A2381F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5B5AF5-1547-6453-4685-0E6002792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EC0B76-3D52-7483-FE33-818F48D1D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5499-C7B7-462B-95A4-E99F7862F8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479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3185A-5EE6-5540-594F-EF8232A8C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045A0-AC8C-BE42-2EAE-4EA284693C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88F1F-6D86-46F9-3E7B-87C0A238A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ABEE8-83F2-4ED0-AFDB-8C1234A2381F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576271-BDCC-032E-DDD4-B09E58A59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B6889-6F2A-DEDB-7751-828530B42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5499-C7B7-462B-95A4-E99F7862F8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95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BE2D6-E7A6-3D09-359C-6D8745A7E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9BFD3-91FB-9022-37EF-B74E10C130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7026F2-ACF7-DADE-CEB3-6BE0E55B9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ABEE8-83F2-4ED0-AFDB-8C1234A2381F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8EC05-EAAF-AD20-0235-95271CEED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96430-BCBB-D528-99EC-1A7AD42B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5499-C7B7-462B-95A4-E99F7862F8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401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9A319-7AE3-6FE9-AB6D-4162C459B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B19D3-24D7-07CE-C596-B7B9DA2996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3234A2-4241-A36F-CE75-465D76B532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52D56A-DB5A-22A4-EABB-7C5774E33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ABEE8-83F2-4ED0-AFDB-8C1234A2381F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16235E-1437-1341-C9F8-02282BAD3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11386B-AF41-319E-B813-ACD69CFB8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5499-C7B7-462B-95A4-E99F7862F8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211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90BD3-9F7B-03FD-326B-60A8E1303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9BFBAA-3B59-CAD0-19C3-05A60971B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E9BE8C-C1C5-AB2C-D1A8-480F2773F8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2484C0-67B7-E497-A0BD-E5D0EC81B2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948B8B-ED6E-1E50-D083-CE8BB9494B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965D5C-B40C-1729-3E2C-CDE685307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ABEE8-83F2-4ED0-AFDB-8C1234A2381F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29CFB7-E499-C291-F37B-32FB12EB8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125A60-00EF-1C6D-5FE4-2CC1B14E0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5499-C7B7-462B-95A4-E99F7862F8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33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289FD-4F5D-9DF8-1ACA-6161D5DF7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3A6881-D57B-0407-7A1C-96B315616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ABEE8-83F2-4ED0-AFDB-8C1234A2381F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F2747F-D909-0FE6-5928-C8BAE61CE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B4A947-4B73-DDFB-9748-04BEED337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5499-C7B7-462B-95A4-E99F7862F8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18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DC7A6B-81B6-8213-E1EA-470AC1238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ABEE8-83F2-4ED0-AFDB-8C1234A2381F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F682DD-101B-B86A-9077-E40976E54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FCE316-A920-DF66-1B2B-18D609A5B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5499-C7B7-462B-95A4-E99F7862F8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03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07605-904B-0A4F-030C-E1DF4557E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8D2840-A1D7-510F-80C5-49262AB486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67B148-1FA3-40B3-69C5-C4D6F32B1D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19C927-B6D5-D9B0-D18A-5505AE61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ABEE8-83F2-4ED0-AFDB-8C1234A2381F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AD3618-3713-5479-1A5B-2C55995F0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9C8AA9-E167-D12D-6648-B04879D37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5499-C7B7-462B-95A4-E99F7862F8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01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D3B58-4F9D-4F39-3518-790D96240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49AD28-3FDE-F410-A765-C6486A110E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5B6057-C8D4-C95E-C59F-EF7EC67821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13248B-B83B-59B4-A55B-AD15410A3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ABEE8-83F2-4ED0-AFDB-8C1234A2381F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B06FF8-A146-3CF4-F6FA-AB2740F21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AE35E1-38C1-DE2B-8168-DAB51633B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45499-C7B7-462B-95A4-E99F7862F8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417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82359D-129B-3494-39D2-5D3723710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9688E8-FAD6-4D99-EA51-500E5B9DE6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9DD0CB-BD63-A54D-B5C4-6FD3A8AD84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3ABEE8-83F2-4ED0-AFDB-8C1234A2381F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8DA7-6BDB-9781-9D50-DEC57BF7BB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AC8563-4490-F26C-1507-71CAA25196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7445499-C7B7-462B-95A4-E99F7862F8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104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37FD55B-633C-5D9B-B7D7-81237B52A2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075709"/>
            <a:ext cx="9144000" cy="2182091"/>
          </a:xfrm>
        </p:spPr>
        <p:txBody>
          <a:bodyPr>
            <a:normAutofit fontScale="85000" lnSpcReduction="10000"/>
          </a:bodyPr>
          <a:lstStyle/>
          <a:p>
            <a:r>
              <a:rPr lang="en-GB" sz="4800" dirty="0">
                <a:highlight>
                  <a:srgbClr val="FFFF00"/>
                </a:highlight>
              </a:rPr>
              <a:t>(For Sole </a:t>
            </a:r>
            <a:r>
              <a:rPr lang="en-GB" sz="4800" dirty="0" err="1">
                <a:highlight>
                  <a:srgbClr val="FFFF00"/>
                </a:highlight>
              </a:rPr>
              <a:t>traderand</a:t>
            </a:r>
            <a:r>
              <a:rPr lang="en-GB" sz="4800" dirty="0">
                <a:highlight>
                  <a:srgbClr val="FFFF00"/>
                </a:highlight>
              </a:rPr>
              <a:t> small businesses)</a:t>
            </a:r>
          </a:p>
          <a:p>
            <a:r>
              <a:rPr lang="en-GB" sz="4800" dirty="0"/>
              <a:t>Here to serve our customers</a:t>
            </a:r>
          </a:p>
          <a:p>
            <a:r>
              <a:rPr lang="en-GB" sz="4800" b="1" dirty="0">
                <a:solidFill>
                  <a:srgbClr val="FF0000"/>
                </a:solidFill>
              </a:rPr>
              <a:t>As your local, trusted wholesaler</a:t>
            </a:r>
          </a:p>
        </p:txBody>
      </p:sp>
      <p:pic>
        <p:nvPicPr>
          <p:cNvPr id="5" name="Picture 4" descr="A green and white logo&#10;&#10;Description automatically generated">
            <a:extLst>
              <a:ext uri="{FF2B5EF4-FFF2-40B4-BE49-F238E27FC236}">
                <a16:creationId xmlns:a16="http://schemas.microsoft.com/office/drawing/2014/main" id="{8ABA14C0-7F1F-30E7-AB49-80CB8FF8F9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54568"/>
            <a:ext cx="4089012" cy="1655762"/>
          </a:xfrm>
          <a:prstGeom prst="rect">
            <a:avLst/>
          </a:prstGeom>
        </p:spPr>
      </p:pic>
      <p:pic>
        <p:nvPicPr>
          <p:cNvPr id="7" name="Picture 6" descr="A green and black logo&#10;&#10;Description automatically generated">
            <a:extLst>
              <a:ext uri="{FF2B5EF4-FFF2-40B4-BE49-F238E27FC236}">
                <a16:creationId xmlns:a16="http://schemas.microsoft.com/office/drawing/2014/main" id="{ECDBD618-BB05-5C6C-3C20-C8A8CE40B2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012" y="754569"/>
            <a:ext cx="3171825" cy="845632"/>
          </a:xfrm>
          <a:prstGeom prst="rect">
            <a:avLst/>
          </a:prstGeom>
        </p:spPr>
      </p:pic>
      <p:pic>
        <p:nvPicPr>
          <p:cNvPr id="9" name="Picture 8" descr="A logo for a company&#10;&#10;Description automatically generated">
            <a:extLst>
              <a:ext uri="{FF2B5EF4-FFF2-40B4-BE49-F238E27FC236}">
                <a16:creationId xmlns:a16="http://schemas.microsoft.com/office/drawing/2014/main" id="{1D624369-8F0E-9E7E-A2B3-EADD22B451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613" y="1540997"/>
            <a:ext cx="2830224" cy="10601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1BED696-D0F7-49E1-2D4A-A646A6FCB6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1971" y="5529944"/>
            <a:ext cx="5665363" cy="57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57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9C394-0019-31EE-ADCB-3AE13CD4A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 we are: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D4F7E-1DD8-0B1A-63A2-C8235C26A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7561"/>
            <a:ext cx="10515600" cy="4351338"/>
          </a:xfrm>
        </p:spPr>
        <p:txBody>
          <a:bodyPr>
            <a:normAutofit/>
          </a:bodyPr>
          <a:lstStyle/>
          <a:p>
            <a:r>
              <a:rPr lang="en-GB" sz="2200" dirty="0"/>
              <a:t>Started in 1995 with just a (large) mobile phone and a few desks, the company has grown into a respected wholesaler with branches across Kent, Middlesex, Essex and Sussex. In addition to the 6 Regent branches, the company also owns and operates Gemini Electrical Supplies (Teddington) and Select Electrical Supplies Ltd (Worthing)</a:t>
            </a:r>
            <a:endParaRPr lang="en-GB" sz="2400" dirty="0"/>
          </a:p>
          <a:p>
            <a:r>
              <a:rPr lang="en-GB" sz="2400" dirty="0"/>
              <a:t>We are straight, honest and down to earth – we would rather turn down an order if we cannot meet your delivery needs, rather than leave you waiting on site</a:t>
            </a:r>
          </a:p>
          <a:p>
            <a:r>
              <a:rPr lang="en-GB" sz="2400" dirty="0"/>
              <a:t>We take pride in our work, our company and the job we do for our customers</a:t>
            </a:r>
          </a:p>
          <a:p>
            <a:r>
              <a:rPr lang="en-GB" dirty="0">
                <a:highlight>
                  <a:srgbClr val="FFFF00"/>
                </a:highlight>
              </a:rPr>
              <a:t>Branch network image - </a:t>
            </a:r>
            <a:r>
              <a:rPr lang="en-GB" dirty="0">
                <a:solidFill>
                  <a:srgbClr val="FF0000"/>
                </a:solidFill>
                <a:highlight>
                  <a:srgbClr val="FFFF00"/>
                </a:highlight>
              </a:rPr>
              <a:t>with circle to highlight the delivery radius</a:t>
            </a:r>
          </a:p>
          <a:p>
            <a:r>
              <a:rPr lang="en-GB" dirty="0">
                <a:solidFill>
                  <a:srgbClr val="FF0000"/>
                </a:solidFill>
                <a:highlight>
                  <a:srgbClr val="FFFF00"/>
                </a:highlight>
              </a:rPr>
              <a:t>(Can this be created ?)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FE7A86-F730-3F90-852A-9AB591104BFE}"/>
              </a:ext>
            </a:extLst>
          </p:cNvPr>
          <p:cNvSpPr txBox="1"/>
          <p:nvPr/>
        </p:nvSpPr>
        <p:spPr>
          <a:xfrm>
            <a:off x="1277257" y="5965371"/>
            <a:ext cx="975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“Our experienced, helpful and dedicated colleagues offer a personalised service to every customer. We’re here to help business grow so that you can deliver top quality service to your customers” </a:t>
            </a:r>
          </a:p>
        </p:txBody>
      </p:sp>
    </p:spTree>
    <p:extLst>
      <p:ext uri="{BB962C8B-B14F-4D97-AF65-F5344CB8AC3E}">
        <p14:creationId xmlns:p14="http://schemas.microsoft.com/office/powerpoint/2010/main" val="2009882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520C1-064A-33D3-933F-090A9E2ED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things first - What won’t we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BF6FB-251F-0519-3AF1-D0137C4E1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Make promises we can’t keep – we won’t promise you the world and then let you down.</a:t>
            </a:r>
          </a:p>
          <a:p>
            <a:r>
              <a:rPr lang="en-GB" dirty="0"/>
              <a:t>Keep you waiting on the trade counter, or on site waiting for a delivery</a:t>
            </a:r>
          </a:p>
          <a:p>
            <a:r>
              <a:rPr lang="en-GB" dirty="0"/>
              <a:t>We won’t entice you with cheap prices, only to increase them as you become comfortable in dealing with us</a:t>
            </a:r>
          </a:p>
          <a:p>
            <a:r>
              <a:rPr lang="en-GB" dirty="0"/>
              <a:t>Deliberately misquote items to win an order. We’ll make sure everything's covered to save time and money later.  </a:t>
            </a:r>
          </a:p>
          <a:p>
            <a:r>
              <a:rPr lang="en-GB" dirty="0"/>
              <a:t>Courier goods to site without telling you. </a:t>
            </a:r>
          </a:p>
          <a:p>
            <a:r>
              <a:rPr lang="en-GB" dirty="0"/>
              <a:t>Part dispatch orders when you are expecting a complete order, and invoice you for goods you haven’t yet received. </a:t>
            </a:r>
          </a:p>
          <a:p>
            <a:r>
              <a:rPr lang="en-GB" dirty="0"/>
              <a:t>Bombard you with pointless marketing. </a:t>
            </a:r>
          </a:p>
          <a:p>
            <a:r>
              <a:rPr lang="en-GB" dirty="0"/>
              <a:t>We won’t place the account on stop on the first day of the new month</a:t>
            </a:r>
          </a:p>
          <a:p>
            <a:r>
              <a:rPr lang="en-GB" dirty="0"/>
              <a:t>We won’t ignore your business if a “larger” customer comes along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768E45-36D5-C476-3EF0-D537DD94D9DF}"/>
              </a:ext>
            </a:extLst>
          </p:cNvPr>
          <p:cNvSpPr txBox="1"/>
          <p:nvPr/>
        </p:nvSpPr>
        <p:spPr>
          <a:xfrm>
            <a:off x="1640114" y="6139543"/>
            <a:ext cx="8708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“We’re a family owned and run business helping you, our local customers, get quality prices with a personalised service”</a:t>
            </a:r>
          </a:p>
        </p:txBody>
      </p:sp>
    </p:spTree>
    <p:extLst>
      <p:ext uri="{BB962C8B-B14F-4D97-AF65-F5344CB8AC3E}">
        <p14:creationId xmlns:p14="http://schemas.microsoft.com/office/powerpoint/2010/main" val="2056252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6BA46-6A92-66EC-0746-5D6AD8CD8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we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D4657-1381-CAAA-5251-F98D6C0E60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414032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All of our customers are “Key Accounts” - Whether you spend £500 or £50,000 per month, you will be treated as a key account, with quick response time, deliveries, good credit terms</a:t>
            </a:r>
          </a:p>
          <a:p>
            <a:r>
              <a:rPr lang="en-GB" dirty="0"/>
              <a:t>We are a “One-stop-shop” – We keep a comprehensive range of items, meaning you won’t have to go elsewhere for odds and sods. </a:t>
            </a:r>
          </a:p>
          <a:p>
            <a:r>
              <a:rPr lang="en-GB" dirty="0"/>
              <a:t>Same day deliveries – regardless of size, if you need something urgently, we understand that you need it! We will always do our best to cater for those urgent last few items to complete a job.</a:t>
            </a:r>
          </a:p>
          <a:p>
            <a:r>
              <a:rPr lang="en-GB" dirty="0"/>
              <a:t>Show you new products to keep you up-to-date with the latest release.  </a:t>
            </a:r>
          </a:p>
          <a:p>
            <a:r>
              <a:rPr lang="en-GB" dirty="0"/>
              <a:t>Provide access to all our branches with invoicing from your local branch.</a:t>
            </a:r>
          </a:p>
          <a:p>
            <a:r>
              <a:rPr lang="en-GB" dirty="0"/>
              <a:t>Invoice goods same day so that you aren’t waiting around.</a:t>
            </a:r>
          </a:p>
          <a:p>
            <a:r>
              <a:rPr lang="en-GB" dirty="0"/>
              <a:t>Be flexible on returns, not withholding credit notes. </a:t>
            </a:r>
          </a:p>
          <a:p>
            <a:r>
              <a:rPr lang="en-GB" dirty="0"/>
              <a:t>Flexible and fast delivery service – all across the </a:t>
            </a:r>
            <a:r>
              <a:rPr lang="en-GB" dirty="0" err="1"/>
              <a:t>Uk</a:t>
            </a:r>
            <a:r>
              <a:rPr lang="en-GB" dirty="0"/>
              <a:t> including late afternoon/evening deliveries - ensuring you get the products when you need them at a time that suits you, &amp; if we haven’t got something, we’ll arrange it via our branch network on a next day service.</a:t>
            </a:r>
          </a:p>
          <a:p>
            <a:r>
              <a:rPr lang="en-GB" dirty="0"/>
              <a:t>Customer rewards, including *Personal incentives?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D3B122-2DAE-A4C2-030B-017FB94D7369}"/>
              </a:ext>
            </a:extLst>
          </p:cNvPr>
          <p:cNvSpPr txBox="1"/>
          <p:nvPr/>
        </p:nvSpPr>
        <p:spPr>
          <a:xfrm>
            <a:off x="5638800" y="3033485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A34A61-0A81-C58C-807E-248A9BA9E66D}"/>
              </a:ext>
            </a:extLst>
          </p:cNvPr>
          <p:cNvSpPr txBox="1"/>
          <p:nvPr/>
        </p:nvSpPr>
        <p:spPr>
          <a:xfrm>
            <a:off x="1001486" y="5403622"/>
            <a:ext cx="103523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GB" sz="1400" i="1" dirty="0"/>
              <a:t>“Our 3 core tenets are:</a:t>
            </a:r>
          </a:p>
          <a:p>
            <a:pPr marL="0" indent="0">
              <a:buNone/>
            </a:pPr>
            <a:r>
              <a:rPr lang="en-GB" sz="1400" i="1" dirty="0"/>
              <a:t>“We. operate in small teams of motivated, experienced and talented people who share the belief that we are nothing without our customers”</a:t>
            </a:r>
          </a:p>
          <a:p>
            <a:pPr marL="0" indent="0">
              <a:buNone/>
            </a:pPr>
            <a:r>
              <a:rPr lang="en-GB" sz="1400" i="1" dirty="0"/>
              <a:t>“We tailor our stockholding to suit and support our customers”</a:t>
            </a:r>
          </a:p>
          <a:p>
            <a:pPr marL="0" indent="0">
              <a:buNone/>
            </a:pPr>
            <a:r>
              <a:rPr lang="en-GB" sz="1400" i="1" dirty="0"/>
              <a:t>“We help our customers grow their businesses with flexible credit terms, and full project design, support and delivery”</a:t>
            </a:r>
          </a:p>
        </p:txBody>
      </p:sp>
    </p:spTree>
    <p:extLst>
      <p:ext uri="{BB962C8B-B14F-4D97-AF65-F5344CB8AC3E}">
        <p14:creationId xmlns:p14="http://schemas.microsoft.com/office/powerpoint/2010/main" val="3995409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3F27F-AD56-F209-8AFE-3221D68E3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 we help you?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6CF1643-9B79-BE79-E5D8-1D6A6084E4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9397" y="1531478"/>
            <a:ext cx="10013320" cy="4351338"/>
          </a:xfrm>
        </p:spPr>
      </p:pic>
    </p:spTree>
    <p:extLst>
      <p:ext uri="{BB962C8B-B14F-4D97-AF65-F5344CB8AC3E}">
        <p14:creationId xmlns:p14="http://schemas.microsoft.com/office/powerpoint/2010/main" val="828745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B1FF4-7061-E8AF-70F1-D87AA72A5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Our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F6652-D8FE-F9D0-C74E-A98821DB4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12318"/>
          </a:xfrm>
        </p:spPr>
        <p:txBody>
          <a:bodyPr>
            <a:normAutofit/>
          </a:bodyPr>
          <a:lstStyle/>
          <a:p>
            <a:r>
              <a:rPr lang="en-GB" sz="2200" dirty="0"/>
              <a:t>To be the go-to wholesaler for accurate, competitive quotations, supplying the best quality products at the fairest price</a:t>
            </a:r>
          </a:p>
          <a:p>
            <a:r>
              <a:rPr lang="en-GB" sz="2200" dirty="0"/>
              <a:t>To support our people to grow accounts not profit.</a:t>
            </a:r>
          </a:p>
          <a:p>
            <a:r>
              <a:rPr lang="en-GB" sz="2200" dirty="0"/>
              <a:t>To become a partner - not a just a supplier, but the easiest supplier to deal with, so your business can grow</a:t>
            </a:r>
          </a:p>
          <a:p>
            <a:r>
              <a:rPr lang="en-GB" sz="2200" dirty="0"/>
              <a:t>To be the most highly respected Wholesaler in the areas in which we operate</a:t>
            </a:r>
          </a:p>
          <a:p>
            <a:r>
              <a:rPr lang="en-GB" sz="2200" dirty="0"/>
              <a:t>To support our colleagues with training, support and incentives</a:t>
            </a:r>
          </a:p>
          <a:p>
            <a:r>
              <a:rPr lang="en-GB" sz="2200" dirty="0"/>
              <a:t>To become a valued partner to our suppliers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934DCC-011C-3964-210A-285B18EF2A34}"/>
              </a:ext>
            </a:extLst>
          </p:cNvPr>
          <p:cNvSpPr txBox="1"/>
          <p:nvPr/>
        </p:nvSpPr>
        <p:spPr>
          <a:xfrm>
            <a:off x="1944915" y="5725183"/>
            <a:ext cx="89988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“Throughout the years, the business model has evolved to embrace new technologies and products, but the core philosophy remains the same: Going the extra mile to ensure your job runs as smoothly and successfully as possible” </a:t>
            </a:r>
          </a:p>
        </p:txBody>
      </p:sp>
    </p:spTree>
    <p:extLst>
      <p:ext uri="{BB962C8B-B14F-4D97-AF65-F5344CB8AC3E}">
        <p14:creationId xmlns:p14="http://schemas.microsoft.com/office/powerpoint/2010/main" val="4085819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3CB5E-43AD-3668-FD8D-FFF78914C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Last thoughts: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9BF10B-1A47-D90B-88D0-680D0A641055}"/>
              </a:ext>
            </a:extLst>
          </p:cNvPr>
          <p:cNvSpPr txBox="1"/>
          <p:nvPr/>
        </p:nvSpPr>
        <p:spPr>
          <a:xfrm>
            <a:off x="838200" y="1494971"/>
            <a:ext cx="6985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When you deal with us you can enjoy:</a:t>
            </a:r>
          </a:p>
          <a:p>
            <a:r>
              <a:rPr lang="en-GB" dirty="0"/>
              <a:t>A personalised service, helping you find the right project for your jobs</a:t>
            </a:r>
          </a:p>
          <a:p>
            <a:r>
              <a:rPr lang="en-GB" dirty="0"/>
              <a:t>Same day local delivery and nationwide next day delivery</a:t>
            </a:r>
          </a:p>
          <a:p>
            <a:r>
              <a:rPr lang="en-GB" dirty="0"/>
              <a:t>First class customer support and honest advice</a:t>
            </a:r>
          </a:p>
          <a:p>
            <a:r>
              <a:rPr lang="en-GB" dirty="0"/>
              <a:t>Flexible credit terms to support your business</a:t>
            </a:r>
          </a:p>
          <a:p>
            <a:r>
              <a:rPr lang="en-GB" dirty="0"/>
              <a:t>Consistent pricing with no surprises on your invoices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ABAC33-2979-715C-189E-928E87549B6A}"/>
              </a:ext>
            </a:extLst>
          </p:cNvPr>
          <p:cNvSpPr txBox="1"/>
          <p:nvPr/>
        </p:nvSpPr>
        <p:spPr>
          <a:xfrm>
            <a:off x="2347687" y="5506928"/>
            <a:ext cx="7725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“We can’t always promise the lowest prices, but we guarantee fair competitive pricing with unparalleled customer service and support”</a:t>
            </a:r>
          </a:p>
        </p:txBody>
      </p:sp>
    </p:spTree>
    <p:extLst>
      <p:ext uri="{BB962C8B-B14F-4D97-AF65-F5344CB8AC3E}">
        <p14:creationId xmlns:p14="http://schemas.microsoft.com/office/powerpoint/2010/main" val="1717494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672DB-A6D0-DAA8-C6B4-1BFD179A0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Partner brands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17D6333-A4E6-1DDD-D9A7-6F9334721E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9327" y="5440234"/>
            <a:ext cx="10097655" cy="1259291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E81D707-BA8F-925C-6961-6F0451E2A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582" y="1417766"/>
            <a:ext cx="11324099" cy="373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631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855</Words>
  <Application>Microsoft Office PowerPoint</Application>
  <PresentationFormat>Widescreen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PowerPoint Presentation</vt:lpstr>
      <vt:lpstr>Who we are:</vt:lpstr>
      <vt:lpstr>First things first - What won’t we do?</vt:lpstr>
      <vt:lpstr>What do we do?</vt:lpstr>
      <vt:lpstr>How do we help you?</vt:lpstr>
      <vt:lpstr>Our goals</vt:lpstr>
      <vt:lpstr>Last thoughts:</vt:lpstr>
      <vt:lpstr>Partner brands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Ross Seddon</dc:creator>
  <cp:lastModifiedBy>Nick Ford</cp:lastModifiedBy>
  <cp:revision>7</cp:revision>
  <dcterms:created xsi:type="dcterms:W3CDTF">2024-06-17T07:07:36Z</dcterms:created>
  <dcterms:modified xsi:type="dcterms:W3CDTF">2024-06-20T11:10:44Z</dcterms:modified>
</cp:coreProperties>
</file>